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4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09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17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6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4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3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2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0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69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9"/>
    <p:restoredTop sz="94694"/>
  </p:normalViewPr>
  <p:slideViewPr>
    <p:cSldViewPr snapToGrid="0" snapToObjects="1">
      <p:cViewPr varScale="1">
        <p:scale>
          <a:sx n="108" d="100"/>
          <a:sy n="108" d="100"/>
        </p:scale>
        <p:origin x="98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wm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706F2-A2D1-E149-9359-A7FFFF6E3407}" type="datetimeFigureOut">
              <a:rPr lang="en-US" smtClean="0"/>
              <a:t>11/1/2019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6B826-5456-C94A-AE46-A00726E3D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33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09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17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26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34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543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652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760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869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6B826-5456-C94A-AE46-A00726E3D7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77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6B826-5456-C94A-AE46-A00726E3D7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81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6B826-5456-C94A-AE46-A00726E3D7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964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0AC7093-E5D1-5244-96F3-85AEFD0FA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0" y="1122363"/>
            <a:ext cx="5257800" cy="268570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5999" y="4016415"/>
            <a:ext cx="5257799" cy="228206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7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1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3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7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EFC9E8-6BBD-044F-B6A0-1E39A80CFCB1}"/>
              </a:ext>
            </a:extLst>
          </p:cNvPr>
          <p:cNvSpPr txBox="1"/>
          <p:nvPr userDrawn="1"/>
        </p:nvSpPr>
        <p:spPr>
          <a:xfrm>
            <a:off x="1967696" y="6298477"/>
            <a:ext cx="2435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www.embarcadero.com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51C1BD4-DAA4-FB45-A25C-01BD375DB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99"/>
          </a:p>
        </p:txBody>
      </p:sp>
    </p:spTree>
    <p:extLst>
      <p:ext uri="{BB962C8B-B14F-4D97-AF65-F5344CB8AC3E}">
        <p14:creationId xmlns:p14="http://schemas.microsoft.com/office/powerpoint/2010/main" val="3028389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7" indent="0">
              <a:buNone/>
              <a:defRPr sz="1400"/>
            </a:lvl2pPr>
            <a:lvl3pPr marL="914354" indent="0">
              <a:buNone/>
              <a:defRPr sz="1200"/>
            </a:lvl3pPr>
            <a:lvl4pPr marL="1371531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3" indent="0">
              <a:buNone/>
              <a:defRPr sz="1000"/>
            </a:lvl7pPr>
            <a:lvl8pPr marL="3200240" indent="0">
              <a:buNone/>
              <a:defRPr sz="1000"/>
            </a:lvl8pPr>
            <a:lvl9pPr marL="365741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8F7A4-D617-214F-ACF6-851ACCAE1D0C}" type="datetime1">
              <a:rPr lang="en-US" smtClean="0"/>
              <a:t>11/1/2019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491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7" indent="0">
              <a:buNone/>
              <a:defRPr sz="2800"/>
            </a:lvl2pPr>
            <a:lvl3pPr marL="914354" indent="0">
              <a:buNone/>
              <a:defRPr sz="2400"/>
            </a:lvl3pPr>
            <a:lvl4pPr marL="1371531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3" indent="0">
              <a:buNone/>
              <a:defRPr sz="2000"/>
            </a:lvl7pPr>
            <a:lvl8pPr marL="3200240" indent="0">
              <a:buNone/>
              <a:defRPr sz="2000"/>
            </a:lvl8pPr>
            <a:lvl9pPr marL="3657417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7" indent="0">
              <a:buNone/>
              <a:defRPr sz="1400"/>
            </a:lvl2pPr>
            <a:lvl3pPr marL="914354" indent="0">
              <a:buNone/>
              <a:defRPr sz="1200"/>
            </a:lvl3pPr>
            <a:lvl4pPr marL="1371531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3" indent="0">
              <a:buNone/>
              <a:defRPr sz="1000"/>
            </a:lvl7pPr>
            <a:lvl8pPr marL="3200240" indent="0">
              <a:buNone/>
              <a:defRPr sz="1000"/>
            </a:lvl8pPr>
            <a:lvl9pPr marL="365741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5E218-0EE1-0749-8221-12E77BA6B63A}" type="datetime1">
              <a:rPr lang="en-US" smtClean="0"/>
              <a:t>11/1/2019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823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72875-98D9-2949-9816-F75D454B7DE5}" type="datetime1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872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CAD46-F91A-A94D-B8B9-297443521FD8}" type="datetime1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1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C3D46-21CC-4946-8590-026B0EC0091F}" type="datetime1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50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90C33-F600-364A-AEEB-301C80543D49}" type="datetime1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91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262E-3433-A64B-84EE-C468CDE2EA0B}" type="datetime1">
              <a:rPr lang="en-US" smtClean="0"/>
              <a:t>11/1/2019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88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7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1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7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1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4D9B2-1584-6A43-9924-78E5B82323F6}" type="datetime1">
              <a:rPr lang="en-US" smtClean="0"/>
              <a:t>11/1/2019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9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1BB06-0891-EC40-8624-886A75085994}" type="datetime1">
              <a:rPr lang="en-US" smtClean="0"/>
              <a:t>11/1/2019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865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834F8-4A76-0243-AAC0-7B4FB180CCE1}" type="datetime1">
              <a:rPr lang="en-US" smtClean="0"/>
              <a:t>11/1/2019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6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deRage 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ABC5D8-A412-5C4A-A046-EA9DE68F4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5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356766A-0F8D-C046-AECE-2E621C8C2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99"/>
          </a:p>
        </p:txBody>
      </p:sp>
    </p:spTree>
    <p:extLst>
      <p:ext uri="{BB962C8B-B14F-4D97-AF65-F5344CB8AC3E}">
        <p14:creationId xmlns:p14="http://schemas.microsoft.com/office/powerpoint/2010/main" val="306874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01754" y="6356351"/>
            <a:ext cx="13744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D5640-FAA7-B84D-AA0E-54C12C84AD78}" type="datetime1">
              <a:rPr lang="en-US" smtClean="0"/>
              <a:t>11/1/2019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6356351"/>
            <a:ext cx="119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EFFF4D-971E-344B-B369-9221AABB5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665751" y="6267791"/>
            <a:ext cx="2043581" cy="5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228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6" r:id="rId8"/>
    <p:sldLayoutId id="2147483757" r:id="rId9"/>
    <p:sldLayoutId id="2147483758" r:id="rId10"/>
    <p:sldLayoutId id="2147483752" r:id="rId11"/>
    <p:sldLayoutId id="2147483753" r:id="rId12"/>
    <p:sldLayoutId id="2147483754" r:id="rId13"/>
    <p:sldLayoutId id="2147483755" r:id="rId14"/>
  </p:sldLayoutIdLst>
  <p:hf sldNum="0"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3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1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495BA-5C8B-9046-8C63-6A1401DA5A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 </a:t>
            </a:r>
            <a:r>
              <a:rPr lang="en-US" b="1" dirty="0" err="1"/>
              <a:t>FireMonkey</a:t>
            </a:r>
            <a:r>
              <a:rPr lang="en-US" b="1" dirty="0"/>
              <a:t> “Blur Behind”</a:t>
            </a:r>
            <a:br>
              <a:rPr lang="en-US" b="1" dirty="0"/>
            </a:br>
            <a:r>
              <a:rPr lang="en-US" b="1" dirty="0"/>
              <a:t>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21B52-4316-E845-9200-66F6776C89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Erik van Bilsen</a:t>
            </a:r>
          </a:p>
          <a:p>
            <a:r>
              <a:rPr lang="en-US" dirty="0"/>
              <a:t>erik@grijjy.com</a:t>
            </a:r>
          </a:p>
          <a:p>
            <a:r>
              <a:rPr lang="en-US" dirty="0"/>
              <a:t>blog.grijjy.com</a:t>
            </a:r>
          </a:p>
          <a:p>
            <a:endParaRPr lang="en-US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9C0DF6B6-2155-DE4A-A20D-9C9CCAFB6BBA}"/>
              </a:ext>
            </a:extLst>
          </p:cNvPr>
          <p:cNvSpPr txBox="1">
            <a:spLocks/>
          </p:cNvSpPr>
          <p:nvPr/>
        </p:nvSpPr>
        <p:spPr>
          <a:xfrm>
            <a:off x="6667498" y="62984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109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09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17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26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34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543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652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760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869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https://embt.co/CodeRage2019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24843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390BD4D-FE31-4863-8164-687AFD20CF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014116"/>
              </p:ext>
            </p:extLst>
          </p:nvPr>
        </p:nvGraphicFramePr>
        <p:xfrm>
          <a:off x="8452634" y="2132306"/>
          <a:ext cx="2901165" cy="4044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Image" r:id="rId3" imgW="4124520" imgH="5749920" progId="Photoshop.Image.55">
                  <p:embed/>
                </p:oleObj>
              </mc:Choice>
              <mc:Fallback>
                <p:oleObj name="Image" r:id="rId3" imgW="4124520" imgH="574992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52634" y="2132306"/>
                        <a:ext cx="2901165" cy="4044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813057B-577A-1E46-949C-257A79FCB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E86535-0510-324C-8FF4-40D54D976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315201" cy="4351338"/>
          </a:xfrm>
        </p:spPr>
        <p:txBody>
          <a:bodyPr/>
          <a:lstStyle/>
          <a:p>
            <a:r>
              <a:rPr lang="en-US" dirty="0"/>
              <a:t>We are going to create a small control that blurs whatever is behind it</a:t>
            </a:r>
          </a:p>
          <a:p>
            <a:r>
              <a:rPr lang="en-US" dirty="0"/>
              <a:t>It uses </a:t>
            </a:r>
            <a:r>
              <a:rPr lang="en-US" dirty="0" err="1"/>
              <a:t>TControl.PaintTo</a:t>
            </a:r>
            <a:r>
              <a:rPr lang="en-US" dirty="0"/>
              <a:t> to render the parent control to an off-screen bitmap</a:t>
            </a:r>
          </a:p>
          <a:p>
            <a:r>
              <a:rPr lang="en-US" dirty="0"/>
              <a:t>Followed by a GPU accelerated </a:t>
            </a:r>
            <a:r>
              <a:rPr lang="en-US" dirty="0" err="1"/>
              <a:t>TGaussianBlurEffect</a:t>
            </a:r>
            <a:r>
              <a:rPr lang="en-US" dirty="0"/>
              <a:t> to blur part of the bitmap</a:t>
            </a:r>
          </a:p>
          <a:p>
            <a:r>
              <a:rPr lang="en-US" dirty="0"/>
              <a:t>And finally draws the blurred bitmap to the canvas of the control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686D3-8CF4-5946-B373-149CC9FB9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1"/>
            <a:ext cx="4114800" cy="365125"/>
          </a:xfrm>
        </p:spPr>
        <p:txBody>
          <a:bodyPr/>
          <a:lstStyle/>
          <a:p>
            <a:r>
              <a:rPr lang="en-US" dirty="0"/>
              <a:t>#CodeRage2019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5D05AE-4B79-A940-9C1B-11C9B32B9D65}"/>
              </a:ext>
            </a:extLst>
          </p:cNvPr>
          <p:cNvSpPr txBox="1"/>
          <p:nvPr/>
        </p:nvSpPr>
        <p:spPr>
          <a:xfrm>
            <a:off x="8452634" y="5807631"/>
            <a:ext cx="2901166" cy="369332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Erik van Bilsen</a:t>
            </a:r>
          </a:p>
        </p:txBody>
      </p:sp>
    </p:spTree>
    <p:extLst>
      <p:ext uri="{BB962C8B-B14F-4D97-AF65-F5344CB8AC3E}">
        <p14:creationId xmlns:p14="http://schemas.microsoft.com/office/powerpoint/2010/main" val="3618503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21800-67F0-A047-8456-68EADE203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#CodeRage2019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7F1F4E-9CDD-40F3-8142-8F267057C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875" y="987596"/>
            <a:ext cx="3027255" cy="4743200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904B18-4B82-42E1-A146-E717129757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6569" y="1510785"/>
            <a:ext cx="2996908" cy="4195671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85F671-2543-4B57-9C75-51B1CFA700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6259" y="1772332"/>
            <a:ext cx="1798144" cy="1678268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420F19-47BA-492B-81DD-ABC23BCA7C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8916" y="3687805"/>
            <a:ext cx="1798144" cy="1678268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137528-D684-4DDD-8658-B419F94D74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67185" y="987596"/>
            <a:ext cx="3027255" cy="4743200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6DAC71FF-9BDA-4484-BB54-5647711C7854}"/>
              </a:ext>
            </a:extLst>
          </p:cNvPr>
          <p:cNvSpPr/>
          <p:nvPr/>
        </p:nvSpPr>
        <p:spPr>
          <a:xfrm>
            <a:off x="3051018" y="3579923"/>
            <a:ext cx="796705" cy="4006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EF678E-8873-472D-BEC1-2640B463BC36}"/>
              </a:ext>
            </a:extLst>
          </p:cNvPr>
          <p:cNvSpPr/>
          <p:nvPr/>
        </p:nvSpPr>
        <p:spPr>
          <a:xfrm>
            <a:off x="4131568" y="2767497"/>
            <a:ext cx="1798144" cy="16782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595197D-658F-4032-A1AC-76C72E83DB84}"/>
              </a:ext>
            </a:extLst>
          </p:cNvPr>
          <p:cNvSpPr/>
          <p:nvPr/>
        </p:nvSpPr>
        <p:spPr>
          <a:xfrm>
            <a:off x="5791484" y="2744204"/>
            <a:ext cx="1336992" cy="4006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4B24210-3392-4D13-9609-B4500A0E3E8A}"/>
              </a:ext>
            </a:extLst>
          </p:cNvPr>
          <p:cNvSpPr/>
          <p:nvPr/>
        </p:nvSpPr>
        <p:spPr>
          <a:xfrm rot="5400000">
            <a:off x="7357249" y="3432152"/>
            <a:ext cx="696163" cy="4006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30362ED3-4FB9-4796-B859-CFBF2642D58F}"/>
              </a:ext>
            </a:extLst>
          </p:cNvPr>
          <p:cNvSpPr/>
          <p:nvPr/>
        </p:nvSpPr>
        <p:spPr>
          <a:xfrm>
            <a:off x="8431521" y="3820892"/>
            <a:ext cx="1336992" cy="4006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19F3E6-AAA6-461B-95D1-652AF7AD4E1A}"/>
              </a:ext>
            </a:extLst>
          </p:cNvPr>
          <p:cNvSpPr txBox="1"/>
          <p:nvPr/>
        </p:nvSpPr>
        <p:spPr>
          <a:xfrm>
            <a:off x="186431" y="5806899"/>
            <a:ext cx="4269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Draw parent control to off-screen bitmap</a:t>
            </a:r>
          </a:p>
        </p:txBody>
      </p:sp>
      <p:sp>
        <p:nvSpPr>
          <p:cNvPr id="20" name="Title 4">
            <a:extLst>
              <a:ext uri="{FF2B5EF4-FFF2-40B4-BE49-F238E27FC236}">
                <a16:creationId xmlns:a16="http://schemas.microsoft.com/office/drawing/2014/main" id="{C64221AA-026A-4788-B7FB-C10C7CB512C2}"/>
              </a:ext>
            </a:extLst>
          </p:cNvPr>
          <p:cNvSpPr txBox="1">
            <a:spLocks/>
          </p:cNvSpPr>
          <p:nvPr/>
        </p:nvSpPr>
        <p:spPr>
          <a:xfrm>
            <a:off x="3470574" y="212297"/>
            <a:ext cx="4918276" cy="82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Process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193C58-1C77-4FDA-AF51-A89457006948}"/>
              </a:ext>
            </a:extLst>
          </p:cNvPr>
          <p:cNvSpPr txBox="1"/>
          <p:nvPr/>
        </p:nvSpPr>
        <p:spPr>
          <a:xfrm>
            <a:off x="3449370" y="1100011"/>
            <a:ext cx="446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Copy Region Of Interest to separate bitmap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53E8990-5C27-4377-A5FF-7B932B658B6F}"/>
              </a:ext>
            </a:extLst>
          </p:cNvPr>
          <p:cNvSpPr txBox="1"/>
          <p:nvPr/>
        </p:nvSpPr>
        <p:spPr>
          <a:xfrm>
            <a:off x="6737971" y="5437567"/>
            <a:ext cx="151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Blur bitmap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361DEA-CD6D-4917-89B5-EB2C5342B2EB}"/>
              </a:ext>
            </a:extLst>
          </p:cNvPr>
          <p:cNvSpPr txBox="1"/>
          <p:nvPr/>
        </p:nvSpPr>
        <p:spPr>
          <a:xfrm>
            <a:off x="8867185" y="5806899"/>
            <a:ext cx="259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Draw bitmap to control</a:t>
            </a:r>
          </a:p>
        </p:txBody>
      </p:sp>
    </p:spTree>
    <p:extLst>
      <p:ext uri="{BB962C8B-B14F-4D97-AF65-F5344CB8AC3E}">
        <p14:creationId xmlns:p14="http://schemas.microsoft.com/office/powerpoint/2010/main" val="1274655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21800-67F0-A047-8456-68EADE203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#CodeRage2019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7F1F4E-9CDD-40F3-8142-8F267057C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55" y="326180"/>
            <a:ext cx="3571868" cy="5596517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85F671-2543-4B57-9C75-51B1CFA70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1434" y="2277561"/>
            <a:ext cx="1063490" cy="992591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420F19-47BA-492B-81DD-ABC23BCA7C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4091" y="3507683"/>
            <a:ext cx="1063490" cy="992591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137528-D684-4DDD-8658-B419F94D74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6818" y="326180"/>
            <a:ext cx="3571868" cy="5596517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C4B24210-3392-4D13-9609-B4500A0E3E8A}"/>
              </a:ext>
            </a:extLst>
          </p:cNvPr>
          <p:cNvSpPr/>
          <p:nvPr/>
        </p:nvSpPr>
        <p:spPr>
          <a:xfrm rot="5400000">
            <a:off x="6884869" y="3279888"/>
            <a:ext cx="696163" cy="4006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30362ED3-4FB9-4796-B859-CFBF2642D58F}"/>
              </a:ext>
            </a:extLst>
          </p:cNvPr>
          <p:cNvSpPr/>
          <p:nvPr/>
        </p:nvSpPr>
        <p:spPr>
          <a:xfrm>
            <a:off x="7620676" y="3797574"/>
            <a:ext cx="1727509" cy="4006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19F3E6-AAA6-461B-95D1-652AF7AD4E1A}"/>
              </a:ext>
            </a:extLst>
          </p:cNvPr>
          <p:cNvSpPr txBox="1"/>
          <p:nvPr/>
        </p:nvSpPr>
        <p:spPr>
          <a:xfrm>
            <a:off x="186431" y="5971377"/>
            <a:ext cx="5508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Draw parent control to reduced-size off-screen bitmap</a:t>
            </a:r>
          </a:p>
        </p:txBody>
      </p:sp>
      <p:sp>
        <p:nvSpPr>
          <p:cNvPr id="20" name="Title 4">
            <a:extLst>
              <a:ext uri="{FF2B5EF4-FFF2-40B4-BE49-F238E27FC236}">
                <a16:creationId xmlns:a16="http://schemas.microsoft.com/office/drawing/2014/main" id="{C64221AA-026A-4788-B7FB-C10C7CB512C2}"/>
              </a:ext>
            </a:extLst>
          </p:cNvPr>
          <p:cNvSpPr txBox="1">
            <a:spLocks/>
          </p:cNvSpPr>
          <p:nvPr/>
        </p:nvSpPr>
        <p:spPr>
          <a:xfrm>
            <a:off x="3679804" y="212297"/>
            <a:ext cx="4709045" cy="82339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/>
              <a:t>Optimizations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193C58-1C77-4FDA-AF51-A89457006948}"/>
              </a:ext>
            </a:extLst>
          </p:cNvPr>
          <p:cNvSpPr txBox="1"/>
          <p:nvPr/>
        </p:nvSpPr>
        <p:spPr>
          <a:xfrm>
            <a:off x="4284951" y="1356822"/>
            <a:ext cx="3595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Copy Region Of Interest (reduced)</a:t>
            </a:r>
          </a:p>
          <a:p>
            <a:r>
              <a:rPr lang="en-US" dirty="0"/>
              <a:t>to separate bitmap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53E8990-5C27-4377-A5FF-7B932B658B6F}"/>
              </a:ext>
            </a:extLst>
          </p:cNvPr>
          <p:cNvSpPr txBox="1"/>
          <p:nvPr/>
        </p:nvSpPr>
        <p:spPr>
          <a:xfrm>
            <a:off x="6476172" y="4538026"/>
            <a:ext cx="151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Blur bitmap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361DEA-CD6D-4917-89B5-EB2C5342B2EB}"/>
              </a:ext>
            </a:extLst>
          </p:cNvPr>
          <p:cNvSpPr txBox="1"/>
          <p:nvPr/>
        </p:nvSpPr>
        <p:spPr>
          <a:xfrm>
            <a:off x="8302632" y="5971377"/>
            <a:ext cx="3702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Draw and stretch bitmap to control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92F0FD-DDBF-471E-81DA-E0F5154B49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7721" y="2018795"/>
            <a:ext cx="1772484" cy="2481479"/>
          </a:xfrm>
          <a:prstGeom prst="rect">
            <a:avLst/>
          </a:prstGeom>
          <a:effectLst>
            <a:glow rad="63500">
              <a:schemeClr val="tx1">
                <a:alpha val="40000"/>
              </a:schemeClr>
            </a:glo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5EF678E-8873-472D-BEC1-2640B463BC36}"/>
              </a:ext>
            </a:extLst>
          </p:cNvPr>
          <p:cNvSpPr>
            <a:spLocks noChangeAspect="1"/>
          </p:cNvSpPr>
          <p:nvPr/>
        </p:nvSpPr>
        <p:spPr>
          <a:xfrm>
            <a:off x="4722920" y="2823100"/>
            <a:ext cx="1047565" cy="9232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6DAC71FF-9BDA-4484-BB54-5647711C7854}"/>
              </a:ext>
            </a:extLst>
          </p:cNvPr>
          <p:cNvSpPr/>
          <p:nvPr/>
        </p:nvSpPr>
        <p:spPr>
          <a:xfrm>
            <a:off x="3679805" y="3125112"/>
            <a:ext cx="796705" cy="4006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595197D-658F-4032-A1AC-76C72E83DB84}"/>
              </a:ext>
            </a:extLst>
          </p:cNvPr>
          <p:cNvSpPr/>
          <p:nvPr/>
        </p:nvSpPr>
        <p:spPr>
          <a:xfrm>
            <a:off x="5629879" y="2757923"/>
            <a:ext cx="1336992" cy="4006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9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47E918B-4DCF-D14D-8E00-61989FB643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5524" y="531537"/>
            <a:ext cx="4918276" cy="823392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More Information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2A7ED21-8F77-4745-A5DB-38CD4BF64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5524" y="1990847"/>
            <a:ext cx="5521014" cy="4307630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The code: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github.com/</a:t>
            </a:r>
            <a:r>
              <a:rPr lang="en-US" sz="2800" dirty="0" err="1"/>
              <a:t>grijjy</a:t>
            </a:r>
            <a:r>
              <a:rPr lang="en-US" sz="2800" dirty="0"/>
              <a:t>/CodeRage2019</a:t>
            </a:r>
            <a:br>
              <a:rPr lang="en-US" sz="2800" dirty="0"/>
            </a:br>
            <a:endParaRPr lang="en-US" sz="2800" dirty="0"/>
          </a:p>
          <a:p>
            <a:pPr algn="l"/>
            <a:r>
              <a:rPr lang="en-US" sz="2800" dirty="0"/>
              <a:t>Our blog: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blog.grijjy.com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800" dirty="0"/>
          </a:p>
          <a:p>
            <a:pPr algn="l"/>
            <a:r>
              <a:rPr lang="en-US" sz="2800" dirty="0"/>
              <a:t>Me: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erik@grijjy.com</a:t>
            </a:r>
          </a:p>
        </p:txBody>
      </p:sp>
    </p:spTree>
    <p:extLst>
      <p:ext uri="{BB962C8B-B14F-4D97-AF65-F5344CB8AC3E}">
        <p14:creationId xmlns:p14="http://schemas.microsoft.com/office/powerpoint/2010/main" val="670222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1439</TotalTime>
  <Words>165</Words>
  <Application>Microsoft Office PowerPoint</Application>
  <PresentationFormat>Widescreen</PresentationFormat>
  <Paragraphs>36</Paragraphs>
  <Slides>5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Image</vt:lpstr>
      <vt:lpstr>A FireMonkey “Blur Behind” control</vt:lpstr>
      <vt:lpstr>Overview</vt:lpstr>
      <vt:lpstr>PowerPoint Presentation</vt:lpstr>
      <vt:lpstr>PowerPoint Presentation</vt:lpstr>
      <vt:lpstr>More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McKeeth</dc:creator>
  <cp:lastModifiedBy>Erik van Bilsen</cp:lastModifiedBy>
  <cp:revision>25</cp:revision>
  <dcterms:created xsi:type="dcterms:W3CDTF">2019-10-21T19:15:13Z</dcterms:created>
  <dcterms:modified xsi:type="dcterms:W3CDTF">2019-11-01T22:37:33Z</dcterms:modified>
</cp:coreProperties>
</file>

<file path=docProps/thumbnail.jpeg>
</file>